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09" r:id="rId5"/>
    <p:sldId id="257" r:id="rId6"/>
    <p:sldId id="260" r:id="rId7"/>
    <p:sldId id="342" r:id="rId8"/>
    <p:sldId id="343" r:id="rId9"/>
    <p:sldId id="312" r:id="rId10"/>
    <p:sldId id="344" r:id="rId11"/>
    <p:sldId id="345" r:id="rId12"/>
    <p:sldId id="346" r:id="rId13"/>
    <p:sldId id="347" r:id="rId14"/>
    <p:sldId id="348" r:id="rId15"/>
    <p:sldId id="310" r:id="rId16"/>
    <p:sldId id="349" r:id="rId17"/>
    <p:sldId id="350" r:id="rId18"/>
    <p:sldId id="351" r:id="rId19"/>
    <p:sldId id="352" r:id="rId20"/>
    <p:sldId id="353" r:id="rId21"/>
    <p:sldId id="354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4" r:id="rId34"/>
    <p:sldId id="373" r:id="rId35"/>
    <p:sldId id="375" r:id="rId36"/>
    <p:sldId id="376" r:id="rId37"/>
    <p:sldId id="377" r:id="rId38"/>
    <p:sldId id="378" r:id="rId39"/>
    <p:sldId id="314" r:id="rId40"/>
    <p:sldId id="291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795" y="8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1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17623" y="817470"/>
            <a:ext cx="567227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FINAL PROJECT PRAKTIKUM WEB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017692" y="2519780"/>
            <a:ext cx="56722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Sistem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Perpustakaan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-177481" y="4346972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Profile User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5" y="369216"/>
            <a:ext cx="6013230" cy="3802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4765706" y="2067600"/>
            <a:ext cx="204584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Untuk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mengedit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profile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352081" y="3148314"/>
            <a:ext cx="1203767" cy="35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5638395" y="1624366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accent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accent1"/>
                </a:solidFill>
                <a:cs typeface="Arial" pitchFamily="34" charset="0"/>
              </a:rPr>
              <a:t> Edit Profile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32" y="2556049"/>
            <a:ext cx="5257748" cy="30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" y="271107"/>
            <a:ext cx="6464190" cy="3999179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-531174" y="3623955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Pinjam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Buku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6989009" y="1660899"/>
            <a:ext cx="4076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Untuk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input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tanggal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pinjam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68365" y="2039851"/>
            <a:ext cx="1203767" cy="35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7163594" y="2395234"/>
            <a:ext cx="39828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Untuk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input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tanggal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kembali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68365" y="2605264"/>
            <a:ext cx="1446835" cy="1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-177481" y="5304658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Deatil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Buku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48" y="3520968"/>
            <a:ext cx="5162675" cy="29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7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Admin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9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8" y="1131343"/>
            <a:ext cx="10142298" cy="44712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3254685" y="2809458"/>
            <a:ext cx="338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Terdapat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sub menu</a:t>
            </a: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Buku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Rak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Pengarang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Penerbit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Kategori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Pengembalian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Verifikasi</a:t>
            </a:r>
            <a:r>
              <a:rPr lang="en-ID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Lihat</a:t>
            </a:r>
            <a:r>
              <a:rPr lang="en-ID" dirty="0" smtClean="0"/>
              <a:t> </a:t>
            </a:r>
            <a:r>
              <a:rPr lang="en-ID" dirty="0" err="1" smtClean="0"/>
              <a:t>Buku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82" y="1514424"/>
            <a:ext cx="10176290" cy="4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1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Edit </a:t>
            </a:r>
            <a:r>
              <a:rPr lang="en-ID" dirty="0" err="1" smtClean="0"/>
              <a:t>Buku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" y="1645920"/>
            <a:ext cx="11011551" cy="4481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852487"/>
            <a:ext cx="118586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Buku</a:t>
            </a:r>
            <a:endParaRPr lang="en-ID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30" y="1413806"/>
            <a:ext cx="10531793" cy="45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Lihat</a:t>
            </a:r>
            <a:r>
              <a:rPr lang="en-ID" dirty="0" smtClean="0"/>
              <a:t> </a:t>
            </a:r>
            <a:r>
              <a:rPr lang="en-ID" dirty="0" err="1" smtClean="0"/>
              <a:t>Rak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0" y="1259952"/>
            <a:ext cx="8294370" cy="51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Rak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3" y="1481991"/>
            <a:ext cx="10244138" cy="44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Edit </a:t>
            </a:r>
            <a:r>
              <a:rPr lang="en-ID" dirty="0" err="1" smtClean="0"/>
              <a:t>Rak</a:t>
            </a:r>
            <a:endParaRPr lang="en-ID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687024"/>
            <a:ext cx="9713595" cy="43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2FF771-35D7-4FBB-B108-6919227C315A}"/>
              </a:ext>
            </a:extLst>
          </p:cNvPr>
          <p:cNvSpPr/>
          <p:nvPr/>
        </p:nvSpPr>
        <p:spPr>
          <a:xfrm>
            <a:off x="5519927" y="3924894"/>
            <a:ext cx="820615" cy="820615"/>
          </a:xfrm>
          <a:custGeom>
            <a:avLst/>
            <a:gdLst>
              <a:gd name="connsiteX0" fmla="*/ 321548 w 643094"/>
              <a:gd name="connsiteY0" fmla="*/ 117901 h 643094"/>
              <a:gd name="connsiteX1" fmla="*/ 525195 w 643094"/>
              <a:gd name="connsiteY1" fmla="*/ 321548 h 643094"/>
              <a:gd name="connsiteX2" fmla="*/ 321548 w 643094"/>
              <a:gd name="connsiteY2" fmla="*/ 525195 h 643094"/>
              <a:gd name="connsiteX3" fmla="*/ 117901 w 643094"/>
              <a:gd name="connsiteY3" fmla="*/ 321548 h 643094"/>
              <a:gd name="connsiteX4" fmla="*/ 321548 w 643094"/>
              <a:gd name="connsiteY4" fmla="*/ 117901 h 643094"/>
              <a:gd name="connsiteX5" fmla="*/ 321547 w 643094"/>
              <a:gd name="connsiteY5" fmla="*/ 48181 h 643094"/>
              <a:gd name="connsiteX6" fmla="*/ 48181 w 643094"/>
              <a:gd name="connsiteY6" fmla="*/ 321547 h 643094"/>
              <a:gd name="connsiteX7" fmla="*/ 321547 w 643094"/>
              <a:gd name="connsiteY7" fmla="*/ 594913 h 643094"/>
              <a:gd name="connsiteX8" fmla="*/ 594913 w 643094"/>
              <a:gd name="connsiteY8" fmla="*/ 321547 h 643094"/>
              <a:gd name="connsiteX9" fmla="*/ 321547 w 643094"/>
              <a:gd name="connsiteY9" fmla="*/ 48181 h 643094"/>
              <a:gd name="connsiteX10" fmla="*/ 321547 w 643094"/>
              <a:gd name="connsiteY10" fmla="*/ 0 h 643094"/>
              <a:gd name="connsiteX11" fmla="*/ 643094 w 643094"/>
              <a:gd name="connsiteY11" fmla="*/ 321547 h 643094"/>
              <a:gd name="connsiteX12" fmla="*/ 321547 w 643094"/>
              <a:gd name="connsiteY12" fmla="*/ 643094 h 643094"/>
              <a:gd name="connsiteX13" fmla="*/ 0 w 643094"/>
              <a:gd name="connsiteY13" fmla="*/ 321547 h 643094"/>
              <a:gd name="connsiteX14" fmla="*/ 321547 w 643094"/>
              <a:gd name="connsiteY14" fmla="*/ 0 h 64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094" h="643094">
                <a:moveTo>
                  <a:pt x="321548" y="117901"/>
                </a:moveTo>
                <a:cubicBezTo>
                  <a:pt x="434019" y="117901"/>
                  <a:pt x="525195" y="209077"/>
                  <a:pt x="525195" y="321548"/>
                </a:cubicBezTo>
                <a:cubicBezTo>
                  <a:pt x="525195" y="434019"/>
                  <a:pt x="434019" y="525195"/>
                  <a:pt x="321548" y="525195"/>
                </a:cubicBezTo>
                <a:cubicBezTo>
                  <a:pt x="209077" y="525195"/>
                  <a:pt x="117901" y="434019"/>
                  <a:pt x="117901" y="321548"/>
                </a:cubicBezTo>
                <a:cubicBezTo>
                  <a:pt x="117901" y="209077"/>
                  <a:pt x="209077" y="117901"/>
                  <a:pt x="321548" y="117901"/>
                </a:cubicBezTo>
                <a:close/>
                <a:moveTo>
                  <a:pt x="321547" y="48181"/>
                </a:moveTo>
                <a:cubicBezTo>
                  <a:pt x="170571" y="48181"/>
                  <a:pt x="48181" y="170571"/>
                  <a:pt x="48181" y="321547"/>
                </a:cubicBezTo>
                <a:cubicBezTo>
                  <a:pt x="48181" y="472523"/>
                  <a:pt x="170571" y="594913"/>
                  <a:pt x="321547" y="594913"/>
                </a:cubicBezTo>
                <a:cubicBezTo>
                  <a:pt x="472523" y="594913"/>
                  <a:pt x="594913" y="472523"/>
                  <a:pt x="594913" y="321547"/>
                </a:cubicBezTo>
                <a:cubicBezTo>
                  <a:pt x="594913" y="170571"/>
                  <a:pt x="472523" y="48181"/>
                  <a:pt x="321547" y="48181"/>
                </a:cubicBezTo>
                <a:close/>
                <a:moveTo>
                  <a:pt x="321547" y="0"/>
                </a:moveTo>
                <a:cubicBezTo>
                  <a:pt x="499133" y="0"/>
                  <a:pt x="643094" y="143961"/>
                  <a:pt x="643094" y="321547"/>
                </a:cubicBezTo>
                <a:cubicBezTo>
                  <a:pt x="643094" y="499133"/>
                  <a:pt x="499133" y="643094"/>
                  <a:pt x="321547" y="643094"/>
                </a:cubicBezTo>
                <a:cubicBezTo>
                  <a:pt x="143961" y="643094"/>
                  <a:pt x="0" y="499133"/>
                  <a:pt x="0" y="321547"/>
                </a:cubicBezTo>
                <a:cubicBezTo>
                  <a:pt x="0" y="143961"/>
                  <a:pt x="143961" y="0"/>
                  <a:pt x="3215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3B1FF3-471B-4EB4-9BF7-18188DAF2FDA}"/>
              </a:ext>
            </a:extLst>
          </p:cNvPr>
          <p:cNvGrpSpPr/>
          <p:nvPr/>
        </p:nvGrpSpPr>
        <p:grpSpPr>
          <a:xfrm>
            <a:off x="5373450" y="4335202"/>
            <a:ext cx="1586375" cy="2094269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8E7AEF95-B7D9-4EF6-BFB6-1AE84CB39599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3B495BB5-A18C-4F6A-A665-0166402A44C3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3106101" y="3203855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40BE95-5E1E-4FDD-AE74-CF543D1AA0D1}"/>
              </a:ext>
            </a:extLst>
          </p:cNvPr>
          <p:cNvGrpSpPr/>
          <p:nvPr/>
        </p:nvGrpSpPr>
        <p:grpSpPr>
          <a:xfrm>
            <a:off x="5180108" y="1903017"/>
            <a:ext cx="1826387" cy="1029263"/>
            <a:chOff x="4798460" y="2075033"/>
            <a:chExt cx="1826387" cy="102926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3F0ED6-87EF-40C1-9F01-4EF9403F38F0}"/>
                </a:ext>
              </a:extLst>
            </p:cNvPr>
            <p:cNvSpPr/>
            <p:nvPr/>
          </p:nvSpPr>
          <p:spPr>
            <a:xfrm rot="10800000">
              <a:off x="4798460" y="2075033"/>
              <a:ext cx="1826387" cy="1029263"/>
            </a:xfrm>
            <a:custGeom>
              <a:avLst/>
              <a:gdLst>
                <a:gd name="connsiteX0" fmla="*/ 1826387 w 1826387"/>
                <a:gd name="connsiteY0" fmla="*/ 36528 h 1029263"/>
                <a:gd name="connsiteX1" fmla="*/ 0 w 1826387"/>
                <a:gd name="connsiteY1" fmla="*/ 36528 h 1029263"/>
                <a:gd name="connsiteX2" fmla="*/ 47432 w 1826387"/>
                <a:gd name="connsiteY2" fmla="*/ 0 h 1029263"/>
                <a:gd name="connsiteX3" fmla="*/ 1778955 w 1826387"/>
                <a:gd name="connsiteY3" fmla="*/ 0 h 1029263"/>
                <a:gd name="connsiteX4" fmla="*/ 1010101 w 1826387"/>
                <a:gd name="connsiteY4" fmla="*/ 78555 h 1029263"/>
                <a:gd name="connsiteX5" fmla="*/ 1010101 w 1826387"/>
                <a:gd name="connsiteY5" fmla="*/ 60976 h 1029263"/>
                <a:gd name="connsiteX6" fmla="*/ 816287 w 1826387"/>
                <a:gd name="connsiteY6" fmla="*/ 60976 h 1029263"/>
                <a:gd name="connsiteX7" fmla="*/ 816287 w 1826387"/>
                <a:gd name="connsiteY7" fmla="*/ 78555 h 1029263"/>
                <a:gd name="connsiteX8" fmla="*/ 1826387 w 1826387"/>
                <a:gd name="connsiteY8" fmla="*/ 93229 h 1029263"/>
                <a:gd name="connsiteX9" fmla="*/ 0 w 1826387"/>
                <a:gd name="connsiteY9" fmla="*/ 93229 h 1029263"/>
                <a:gd name="connsiteX10" fmla="*/ 0 w 1826387"/>
                <a:gd name="connsiteY10" fmla="*/ 44525 h 1029263"/>
                <a:gd name="connsiteX11" fmla="*/ 1826387 w 1826387"/>
                <a:gd name="connsiteY11" fmla="*/ 44525 h 1029263"/>
                <a:gd name="connsiteX12" fmla="*/ 1582869 w 1826387"/>
                <a:gd name="connsiteY12" fmla="*/ 980559 h 1029263"/>
                <a:gd name="connsiteX13" fmla="*/ 1582869 w 1826387"/>
                <a:gd name="connsiteY13" fmla="*/ 176949 h 1029263"/>
                <a:gd name="connsiteX14" fmla="*/ 243518 w 1826387"/>
                <a:gd name="connsiteY14" fmla="*/ 176949 h 1029263"/>
                <a:gd name="connsiteX15" fmla="*/ 243518 w 1826387"/>
                <a:gd name="connsiteY15" fmla="*/ 980559 h 1029263"/>
                <a:gd name="connsiteX16" fmla="*/ 1591216 w 1826387"/>
                <a:gd name="connsiteY16" fmla="*/ 1029263 h 1029263"/>
                <a:gd name="connsiteX17" fmla="*/ 235170 w 1826387"/>
                <a:gd name="connsiteY17" fmla="*/ 1029263 h 1029263"/>
                <a:gd name="connsiteX18" fmla="*/ 194814 w 1826387"/>
                <a:gd name="connsiteY18" fmla="*/ 988907 h 1029263"/>
                <a:gd name="connsiteX19" fmla="*/ 194814 w 1826387"/>
                <a:gd name="connsiteY19" fmla="*/ 103893 h 1029263"/>
                <a:gd name="connsiteX20" fmla="*/ 1631572 w 1826387"/>
                <a:gd name="connsiteY20" fmla="*/ 103893 h 1029263"/>
                <a:gd name="connsiteX21" fmla="*/ 1631572 w 1826387"/>
                <a:gd name="connsiteY21" fmla="*/ 988907 h 1029263"/>
                <a:gd name="connsiteX22" fmla="*/ 1591216 w 1826387"/>
                <a:gd name="connsiteY22" fmla="*/ 1029263 h 10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6387" h="1029263">
                  <a:moveTo>
                    <a:pt x="1826387" y="36528"/>
                  </a:moveTo>
                  <a:lnTo>
                    <a:pt x="0" y="36528"/>
                  </a:lnTo>
                  <a:lnTo>
                    <a:pt x="47432" y="0"/>
                  </a:lnTo>
                  <a:lnTo>
                    <a:pt x="1778955" y="0"/>
                  </a:lnTo>
                  <a:close/>
                  <a:moveTo>
                    <a:pt x="1010101" y="78555"/>
                  </a:moveTo>
                  <a:lnTo>
                    <a:pt x="1010101" y="60976"/>
                  </a:lnTo>
                  <a:lnTo>
                    <a:pt x="816287" y="60976"/>
                  </a:lnTo>
                  <a:lnTo>
                    <a:pt x="816287" y="78555"/>
                  </a:lnTo>
                  <a:close/>
                  <a:moveTo>
                    <a:pt x="1826387" y="93229"/>
                  </a:moveTo>
                  <a:lnTo>
                    <a:pt x="0" y="93229"/>
                  </a:lnTo>
                  <a:lnTo>
                    <a:pt x="0" y="44525"/>
                  </a:lnTo>
                  <a:lnTo>
                    <a:pt x="1826387" y="44525"/>
                  </a:lnTo>
                  <a:close/>
                  <a:moveTo>
                    <a:pt x="1582869" y="980559"/>
                  </a:moveTo>
                  <a:lnTo>
                    <a:pt x="1582869" y="176949"/>
                  </a:lnTo>
                  <a:lnTo>
                    <a:pt x="243518" y="176949"/>
                  </a:lnTo>
                  <a:lnTo>
                    <a:pt x="243518" y="980559"/>
                  </a:lnTo>
                  <a:close/>
                  <a:moveTo>
                    <a:pt x="1591216" y="1029263"/>
                  </a:moveTo>
                  <a:lnTo>
                    <a:pt x="235170" y="1029263"/>
                  </a:lnTo>
                  <a:cubicBezTo>
                    <a:pt x="212882" y="1029263"/>
                    <a:pt x="194814" y="1011195"/>
                    <a:pt x="194814" y="988907"/>
                  </a:cubicBezTo>
                  <a:lnTo>
                    <a:pt x="194814" y="103893"/>
                  </a:lnTo>
                  <a:lnTo>
                    <a:pt x="1631572" y="103893"/>
                  </a:lnTo>
                  <a:lnTo>
                    <a:pt x="1631572" y="988907"/>
                  </a:lnTo>
                  <a:cubicBezTo>
                    <a:pt x="1631572" y="1011195"/>
                    <a:pt x="1613504" y="1029263"/>
                    <a:pt x="1591216" y="102926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44" name="Right Triangle 3">
              <a:extLst>
                <a:ext uri="{FF2B5EF4-FFF2-40B4-BE49-F238E27FC236}">
                  <a16:creationId xmlns:a16="http://schemas.microsoft.com/office/drawing/2014/main" id="{F7F20372-FD4E-4B08-A16A-33AAE8B729E0}"/>
                </a:ext>
              </a:extLst>
            </p:cNvPr>
            <p:cNvSpPr/>
            <p:nvPr userDrawn="1"/>
          </p:nvSpPr>
          <p:spPr>
            <a:xfrm flipV="1">
              <a:off x="5044872" y="2114425"/>
              <a:ext cx="1385161" cy="798951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3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7998394" y="3808691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3909890" y="3901707"/>
            <a:ext cx="1511375" cy="3930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4104" y="3218429"/>
            <a:ext cx="734580" cy="3829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477449" y="4101220"/>
            <a:ext cx="1399066" cy="2339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2B6F83-AA51-4228-BE76-1571DD8737A2}"/>
              </a:ext>
            </a:extLst>
          </p:cNvPr>
          <p:cNvGrpSpPr/>
          <p:nvPr/>
        </p:nvGrpSpPr>
        <p:grpSpPr>
          <a:xfrm>
            <a:off x="8779041" y="3848485"/>
            <a:ext cx="3342518" cy="2580986"/>
            <a:chOff x="2279475" y="482498"/>
            <a:chExt cx="2535551" cy="258098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2B439A-C776-4A5A-9C0D-E1CFC9464BD0}"/>
                </a:ext>
              </a:extLst>
            </p:cNvPr>
            <p:cNvSpPr txBox="1"/>
            <p:nvPr/>
          </p:nvSpPr>
          <p:spPr>
            <a:xfrm>
              <a:off x="2279475" y="1616934"/>
              <a:ext cx="21381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CRUD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memasukkan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yabg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tersedia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Melihat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kategori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memverifikasi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status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dipinjam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id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serta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berkurang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jika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tersebut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dipinjam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mengapprove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menolak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pengajuan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melihat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daftar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siapa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saja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mengajukan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permohonan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CC9D4-626C-484B-B775-780AAE63F200}"/>
                </a:ext>
              </a:extLst>
            </p:cNvPr>
            <p:cNvSpPr txBox="1"/>
            <p:nvPr/>
          </p:nvSpPr>
          <p:spPr>
            <a:xfrm>
              <a:off x="2676912" y="482498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082CCA-0AFF-4F42-8250-2844F39008B1}"/>
              </a:ext>
            </a:extLst>
          </p:cNvPr>
          <p:cNvGrpSpPr/>
          <p:nvPr/>
        </p:nvGrpSpPr>
        <p:grpSpPr>
          <a:xfrm>
            <a:off x="-2678493" y="3771540"/>
            <a:ext cx="7679135" cy="3007747"/>
            <a:chOff x="1207566" y="250349"/>
            <a:chExt cx="2907184" cy="30077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1D6573-B136-49F1-8CCB-17DF0D01C971}"/>
                </a:ext>
              </a:extLst>
            </p:cNvPr>
            <p:cNvSpPr txBox="1"/>
            <p:nvPr/>
          </p:nvSpPr>
          <p:spPr>
            <a:xfrm>
              <a:off x="2374320" y="1134438"/>
              <a:ext cx="174043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melihat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perpustakaan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(homepage)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Pendaftaran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login,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melihat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katalog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pencarian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filter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bedasarkan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kategori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menampilkan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popup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penerbit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hingga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nomor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sorting,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pengisian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pengajuan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tanggal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pengembalian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jika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diterima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status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peminjaman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disetujui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berkurang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ditolak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memunculkan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status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pengajuan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dibatalkan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tetap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tidak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dipinjam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= 0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status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=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kosong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mengedit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7F7B6B-A917-4555-A869-4665539DB059}"/>
                </a:ext>
              </a:extLst>
            </p:cNvPr>
            <p:cNvSpPr txBox="1"/>
            <p:nvPr/>
          </p:nvSpPr>
          <p:spPr>
            <a:xfrm>
              <a:off x="1207566" y="250349"/>
              <a:ext cx="21381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7368735" y="1509707"/>
            <a:ext cx="247822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 err="1" smtClean="0">
                <a:solidFill>
                  <a:schemeClr val="accent2"/>
                </a:solidFill>
                <a:cs typeface="Arial" pitchFamily="34" charset="0"/>
              </a:rPr>
              <a:t>mendaftarkan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 admin, </a:t>
            </a:r>
            <a:r>
              <a:rPr lang="en-GB" altLang="ko-KR" sz="1400" dirty="0" err="1" smtClean="0">
                <a:solidFill>
                  <a:schemeClr val="accent2"/>
                </a:solidFill>
                <a:cs typeface="Arial" pitchFamily="34" charset="0"/>
              </a:rPr>
              <a:t>melihat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user yang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terdaftar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dan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admin yang di </a:t>
            </a:r>
            <a:r>
              <a:rPr lang="en-GB" altLang="ko-KR" sz="1400" dirty="0" err="1" smtClean="0">
                <a:solidFill>
                  <a:schemeClr val="accent2"/>
                </a:solidFill>
                <a:cs typeface="Arial" pitchFamily="34" charset="0"/>
              </a:rPr>
              <a:t>daftarkan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en-GB" altLang="ko-KR" sz="1400" dirty="0" err="1" smtClean="0">
                <a:solidFill>
                  <a:schemeClr val="accent2"/>
                </a:solidFill>
                <a:cs typeface="Arial" pitchFamily="34" charset="0"/>
              </a:rPr>
              <a:t>dapat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mencabut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(data admin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tidak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di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hapus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melainkan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di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hilangkan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dari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sistem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)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akses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admin 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, </a:t>
            </a:r>
            <a:r>
              <a:rPr lang="en-GB" altLang="ko-KR" sz="1400" dirty="0" err="1" smtClean="0">
                <a:solidFill>
                  <a:schemeClr val="accent2"/>
                </a:solidFill>
                <a:cs typeface="Arial" pitchFamily="34" charset="0"/>
              </a:rPr>
              <a:t>melihat</a:t>
            </a:r>
            <a:r>
              <a:rPr lang="en-GB" altLang="ko-KR" sz="14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stok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buku</a:t>
            </a:r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 yang </a:t>
            </a:r>
            <a:r>
              <a:rPr lang="en-GB" altLang="ko-KR" sz="1400" dirty="0" err="1">
                <a:solidFill>
                  <a:schemeClr val="accent2"/>
                </a:solidFill>
                <a:cs typeface="Arial" pitchFamily="34" charset="0"/>
              </a:rPr>
              <a:t>ada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4890513" y="1346943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 err="1" smtClean="0">
                <a:solidFill>
                  <a:schemeClr val="accent1"/>
                </a:solidFill>
                <a:cs typeface="Arial" pitchFamily="34" charset="0"/>
              </a:rPr>
              <a:t>SuperAdmin</a:t>
            </a:r>
            <a:r>
              <a:rPr lang="en-GB" altLang="ko-KR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endParaRPr lang="ko-KR" altLang="en-US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Lihat</a:t>
            </a:r>
            <a:r>
              <a:rPr lang="en-ID" dirty="0" smtClean="0"/>
              <a:t> </a:t>
            </a:r>
            <a:r>
              <a:rPr lang="en-ID" dirty="0" err="1" smtClean="0"/>
              <a:t>Pengarang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83" y="1253406"/>
            <a:ext cx="8624888" cy="52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6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Pengarang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9" y="1456278"/>
            <a:ext cx="10026015" cy="45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Edit </a:t>
            </a:r>
            <a:r>
              <a:rPr lang="en-ID" dirty="0" err="1" smtClean="0"/>
              <a:t>Pengarang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5" y="1760800"/>
            <a:ext cx="8775383" cy="39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8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Lihat</a:t>
            </a:r>
            <a:r>
              <a:rPr lang="en-ID" dirty="0" smtClean="0"/>
              <a:t> </a:t>
            </a:r>
            <a:r>
              <a:rPr lang="en-ID" dirty="0" err="1" smtClean="0"/>
              <a:t>Penerbit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09" y="1572302"/>
            <a:ext cx="6630035" cy="43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7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Penerbit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06" y="1682288"/>
            <a:ext cx="9578042" cy="43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8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Edit </a:t>
            </a:r>
            <a:r>
              <a:rPr lang="en-ID" dirty="0" err="1" smtClean="0"/>
              <a:t>Penerbit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00" y="1600200"/>
            <a:ext cx="9906654" cy="39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27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Lihat</a:t>
            </a:r>
            <a:r>
              <a:rPr lang="en-ID" dirty="0" smtClean="0"/>
              <a:t> </a:t>
            </a:r>
            <a:r>
              <a:rPr lang="en-ID" dirty="0" err="1" smtClean="0"/>
              <a:t>Kategori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84" y="1663085"/>
            <a:ext cx="8376285" cy="47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</a:t>
            </a:r>
            <a:r>
              <a:rPr lang="en-ID" dirty="0" err="1" smtClean="0"/>
              <a:t>Kategori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3" y="1610279"/>
            <a:ext cx="9455468" cy="43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Edit </a:t>
            </a:r>
            <a:r>
              <a:rPr lang="en-ID" dirty="0" err="1" smtClean="0"/>
              <a:t>Kategori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09" y="1704550"/>
            <a:ext cx="10186035" cy="42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Daftar</a:t>
            </a:r>
            <a:r>
              <a:rPr lang="en-ID" dirty="0" smtClean="0"/>
              <a:t> </a:t>
            </a:r>
            <a:r>
              <a:rPr lang="en-ID" dirty="0" err="1" smtClean="0"/>
              <a:t>Pinjaman</a:t>
            </a:r>
            <a:r>
              <a:rPr lang="en-ID" dirty="0" smtClean="0"/>
              <a:t> </a:t>
            </a:r>
            <a:r>
              <a:rPr lang="en-ID" dirty="0" err="1" smtClean="0"/>
              <a:t>Buku</a:t>
            </a:r>
            <a:endParaRPr lang="en-ID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5" y="1291224"/>
            <a:ext cx="9895523" cy="51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Login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Daftar</a:t>
            </a:r>
            <a:r>
              <a:rPr lang="en-ID" dirty="0" smtClean="0"/>
              <a:t> User </a:t>
            </a:r>
            <a:r>
              <a:rPr lang="en-ID" dirty="0" err="1" smtClean="0"/>
              <a:t>Belum</a:t>
            </a:r>
            <a:r>
              <a:rPr lang="en-ID" dirty="0" smtClean="0"/>
              <a:t> </a:t>
            </a:r>
            <a:r>
              <a:rPr lang="en-ID" dirty="0" err="1" smtClean="0"/>
              <a:t>terverifikasi</a:t>
            </a:r>
            <a:endParaRPr lang="en-ID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7" y="1614816"/>
            <a:ext cx="10546080" cy="49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0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SuperAdmin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495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1" y="1008094"/>
            <a:ext cx="11293791" cy="52614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3254685" y="2809458"/>
            <a:ext cx="338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Terdapat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sub menu</a:t>
            </a:r>
          </a:p>
          <a:p>
            <a:pPr marL="228600" indent="-228600">
              <a:buAutoNum type="alphaLcPeriod"/>
            </a:pPr>
            <a:r>
              <a:rPr lang="en-ID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</a:t>
            </a:r>
          </a:p>
          <a:p>
            <a:pPr marL="228600" indent="-228600">
              <a:buAutoNum type="alphaLcPeriod"/>
            </a:pPr>
            <a:r>
              <a:rPr lang="en-ID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Admin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lphaLcPeriod"/>
            </a:pPr>
            <a:r>
              <a:rPr lang="en-ID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Buku</a:t>
            </a:r>
            <a:endParaRPr lang="en-ID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34916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Daftar</a:t>
            </a:r>
            <a:r>
              <a:rPr lang="en-ID" dirty="0" smtClean="0"/>
              <a:t> User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4" y="1560479"/>
            <a:ext cx="9892665" cy="45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5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Daftar</a:t>
            </a:r>
            <a:r>
              <a:rPr lang="en-ID" dirty="0" smtClean="0"/>
              <a:t>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7" y="1466603"/>
            <a:ext cx="10271760" cy="50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Tambah</a:t>
            </a:r>
            <a:r>
              <a:rPr lang="en-ID" dirty="0" smtClean="0"/>
              <a:t>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28" y="1745225"/>
            <a:ext cx="10114598" cy="45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 smtClean="0"/>
              <a:t>Daftar</a:t>
            </a:r>
            <a:r>
              <a:rPr lang="en-ID" dirty="0" smtClean="0"/>
              <a:t> </a:t>
            </a:r>
            <a:r>
              <a:rPr lang="en-ID" dirty="0" err="1" smtClean="0"/>
              <a:t>Buku</a:t>
            </a:r>
            <a:endParaRPr lang="en-ID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3" y="1875740"/>
            <a:ext cx="10758488" cy="41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07E0277-AF0F-4CD9-A917-18B6510F761E}"/>
              </a:ext>
            </a:extLst>
          </p:cNvPr>
          <p:cNvSpPr txBox="1"/>
          <p:nvPr/>
        </p:nvSpPr>
        <p:spPr>
          <a:xfrm rot="2767574">
            <a:off x="2255521" y="1069102"/>
            <a:ext cx="8616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4800" dirty="0" smtClean="0">
                <a:solidFill>
                  <a:schemeClr val="accent4"/>
                </a:solidFill>
                <a:latin typeface="+mj-lt"/>
                <a:cs typeface="Arial" pitchFamily="34" charset="0"/>
              </a:rPr>
              <a:t>DATABASE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838200"/>
            <a:ext cx="11139666" cy="54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557561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32BCA-0555-4F0E-B265-4D15C72A3C71}"/>
              </a:ext>
            </a:extLst>
          </p:cNvPr>
          <p:cNvSpPr txBox="1"/>
          <p:nvPr/>
        </p:nvSpPr>
        <p:spPr>
          <a:xfrm>
            <a:off x="3525821" y="5543473"/>
            <a:ext cx="256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register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jika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belum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username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passowrd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6094865" y="2629559"/>
            <a:ext cx="30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Text field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username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994" r="4994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012851" y="2814225"/>
            <a:ext cx="762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6094865" y="3428655"/>
            <a:ext cx="30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Text field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password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12851" y="3613321"/>
            <a:ext cx="762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33223" y="4124536"/>
            <a:ext cx="2342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6094864" y="3939870"/>
            <a:ext cx="30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Button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melakukan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tindakan</a:t>
            </a:r>
            <a:r>
              <a:rPr lang="en-US" altLang="ko-KR" dirty="0" smtClean="0">
                <a:solidFill>
                  <a:schemeClr val="bg1"/>
                </a:solidFill>
              </a:rPr>
              <a:t> 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611301" y="4586201"/>
            <a:ext cx="729205" cy="720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480838" y="2374161"/>
            <a:ext cx="30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Text field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nama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03935" y="2500776"/>
            <a:ext cx="137316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490467" y="2756872"/>
            <a:ext cx="30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Text field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username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422336" y="5306726"/>
            <a:ext cx="2342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480837" y="3481025"/>
            <a:ext cx="30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Button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melakukan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tindakan</a:t>
            </a:r>
            <a:r>
              <a:rPr lang="en-US" altLang="ko-KR" dirty="0" smtClean="0">
                <a:solidFill>
                  <a:schemeClr val="bg1"/>
                </a:solidFill>
              </a:rPr>
              <a:t> register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993" y="1673712"/>
            <a:ext cx="7033007" cy="3694469"/>
          </a:xfrm>
          <a:prstGeom prst="rect">
            <a:avLst/>
          </a:prstGeom>
        </p:spPr>
      </p:pic>
      <p:sp>
        <p:nvSpPr>
          <p:cNvPr id="21" name="직사각형 2">
            <a:extLst>
              <a:ext uri="{FF2B5EF4-FFF2-40B4-BE49-F238E27FC236}">
                <a16:creationId xmlns:a16="http://schemas.microsoft.com/office/drawing/2014/main" id="{DEBEB0A8-58D6-4D2D-A32D-77B43805C451}"/>
              </a:ext>
            </a:extLst>
          </p:cNvPr>
          <p:cNvSpPr/>
          <p:nvPr/>
        </p:nvSpPr>
        <p:spPr>
          <a:xfrm>
            <a:off x="480838" y="3111693"/>
            <a:ext cx="30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Text field </a:t>
            </a:r>
            <a:r>
              <a:rPr lang="en-US" altLang="ko-KR" dirty="0" err="1" smtClean="0">
                <a:solidFill>
                  <a:schemeClr val="bg1"/>
                </a:solidFill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</a:rPr>
              <a:t> password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391382" y="2756872"/>
            <a:ext cx="1685723" cy="905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10359" y="2978077"/>
            <a:ext cx="1766747" cy="2422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391382" y="3324672"/>
            <a:ext cx="2650984" cy="37299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6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User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Page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59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2722038" y="5180848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Awal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Saat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Login User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2" y="478108"/>
            <a:ext cx="7413078" cy="434977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770927" y="2652997"/>
            <a:ext cx="1527858" cy="29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-83649" y="2443712"/>
            <a:ext cx="239403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User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dengan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nama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Giri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Kusuma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2722038" y="5180848"/>
            <a:ext cx="70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Galeri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Perpustakaan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9723460" y="4136851"/>
            <a:ext cx="20458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peminjaman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buku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60" y="14980"/>
            <a:ext cx="6652080" cy="5276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9328498" y="2117444"/>
            <a:ext cx="23940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Untuk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melihat</a:t>
            </a:r>
            <a:r>
              <a:rPr lang="en-US" altLang="ko-KR" sz="2000" b="1" dirty="0" smtClean="0">
                <a:solidFill>
                  <a:schemeClr val="accent1"/>
                </a:solidFill>
                <a:cs typeface="Arial" pitchFamily="34" charset="0"/>
              </a:rPr>
              <a:t> detail </a:t>
            </a:r>
            <a:r>
              <a:rPr lang="en-US" altLang="ko-KR" sz="2000" b="1" dirty="0" err="1" smtClean="0">
                <a:solidFill>
                  <a:schemeClr val="accent1"/>
                </a:solidFill>
                <a:cs typeface="Arial" pitchFamily="34" charset="0"/>
              </a:rPr>
              <a:t>buku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970380" y="2928658"/>
            <a:ext cx="639624" cy="65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981954" y="4375230"/>
            <a:ext cx="741506" cy="26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3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>
            <a:extLst>
              <a:ext uri="{FF2B5EF4-FFF2-40B4-BE49-F238E27FC236}">
                <a16:creationId xmlns:a16="http://schemas.microsoft.com/office/drawing/2014/main" id="{8EA6D9B9-E788-4C4F-870F-BD4CA6518F35}"/>
              </a:ext>
            </a:extLst>
          </p:cNvPr>
          <p:cNvSpPr/>
          <p:nvPr/>
        </p:nvSpPr>
        <p:spPr>
          <a:xfrm>
            <a:off x="0" y="3503697"/>
            <a:ext cx="12192000" cy="3354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48E43-9C33-472B-90DD-0D2FED4C729A}"/>
              </a:ext>
            </a:extLst>
          </p:cNvPr>
          <p:cNvSpPr txBox="1"/>
          <p:nvPr/>
        </p:nvSpPr>
        <p:spPr>
          <a:xfrm>
            <a:off x="2722038" y="5180848"/>
            <a:ext cx="700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Halaman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Tentang</a:t>
            </a:r>
            <a:r>
              <a:rPr lang="en-US" altLang="ko-KR" sz="3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chemeClr val="bg1"/>
                </a:solidFill>
                <a:cs typeface="Arial" pitchFamily="34" charset="0"/>
              </a:rPr>
              <a:t>Perpustakaan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31" y="357516"/>
            <a:ext cx="6099255" cy="48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886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357</Words>
  <Application>Microsoft Office PowerPoint</Application>
  <PresentationFormat>Widescreen</PresentationFormat>
  <Paragraphs>78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맑은 고딕</vt:lpstr>
      <vt:lpstr>Arial</vt:lpstr>
      <vt:lpstr>Arial Unicode MS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Giri K.</cp:lastModifiedBy>
  <cp:revision>83</cp:revision>
  <dcterms:created xsi:type="dcterms:W3CDTF">2020-01-20T05:08:25Z</dcterms:created>
  <dcterms:modified xsi:type="dcterms:W3CDTF">2020-05-29T15:14:56Z</dcterms:modified>
</cp:coreProperties>
</file>